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-5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908472607823941E-2"/>
          <c:y val="0.13509328131284018"/>
          <c:w val="0.93555562069368825"/>
          <c:h val="0.639645425024222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Sheet1!$A$7</c:f>
              <c:strCache>
                <c:ptCount val="1"/>
                <c:pt idx="0">
                  <c:v>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Sheet1!$B$1:$K$2</c:f>
              <c:multiLvlStrCache>
                <c:ptCount val="10"/>
                <c:lvl>
                  <c:pt idx="0">
                    <c:v>Healing</c:v>
                  </c:pt>
                  <c:pt idx="1">
                    <c:v>Gym Selection</c:v>
                  </c:pt>
                  <c:pt idx="2">
                    <c:v>Throw Berry</c:v>
                  </c:pt>
                  <c:pt idx="3">
                    <c:v>Throw Great Ball</c:v>
                  </c:pt>
                  <c:pt idx="6">
                    <c:v>Healing</c:v>
                  </c:pt>
                  <c:pt idx="7">
                    <c:v>Gym Selection</c:v>
                  </c:pt>
                  <c:pt idx="8">
                    <c:v>Throw Berry</c:v>
                  </c:pt>
                  <c:pt idx="9">
                    <c:v>Throw Great Ball</c:v>
                  </c:pt>
                </c:lvl>
                <c:lvl>
                  <c:pt idx="0">
                    <c:v>Pre Fix</c:v>
                  </c:pt>
                  <c:pt idx="6">
                    <c:v>Post</c:v>
                  </c:pt>
                </c:lvl>
              </c:multiLvlStrCache>
            </c:multiLvlStrRef>
          </c:cat>
          <c:val>
            <c:numRef>
              <c:f>Sheet1!$B$7:$K$7</c:f>
              <c:numCache>
                <c:formatCode>General</c:formatCode>
                <c:ptCount val="10"/>
                <c:pt idx="0">
                  <c:v>10</c:v>
                </c:pt>
                <c:pt idx="1">
                  <c:v>0</c:v>
                </c:pt>
                <c:pt idx="2">
                  <c:v>4</c:v>
                </c:pt>
                <c:pt idx="3">
                  <c:v>4</c:v>
                </c:pt>
                <c:pt idx="6">
                  <c:v>5</c:v>
                </c:pt>
                <c:pt idx="7">
                  <c:v>8</c:v>
                </c:pt>
                <c:pt idx="8">
                  <c:v>2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66-428F-AD3B-46427F24D9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4156031"/>
        <c:axId val="964122127"/>
      </c:barChart>
      <c:catAx>
        <c:axId val="954156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4122127"/>
        <c:crosses val="autoZero"/>
        <c:auto val="1"/>
        <c:lblAlgn val="ctr"/>
        <c:lblOffset val="100"/>
        <c:noMultiLvlLbl val="0"/>
      </c:catAx>
      <c:valAx>
        <c:axId val="964122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4156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C7F12-E95D-4EC1-8E0C-4693E6E39F07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84C6C-51A3-49B1-B34F-F1DAA8D95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91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Generated 200 million first month. 66 million users first month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84C6C-51A3-49B1-B34F-F1DAA8D951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10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November, 23 Million AU per month</a:t>
            </a:r>
          </a:p>
          <a:p>
            <a:endParaRPr lang="en-US" dirty="0"/>
          </a:p>
          <a:p>
            <a:r>
              <a:rPr lang="en-US" dirty="0"/>
              <a:t>Reached 950 million at end of year, despite pace to make 1.2 Billion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84C6C-51A3-49B1-B34F-F1DAA8D951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44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Had to change because of performance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84C6C-51A3-49B1-B34F-F1DAA8D951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4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Unintuitive backpack icon is replaced with </a:t>
            </a:r>
            <a:r>
              <a:rPr lang="en-US" dirty="0" err="1"/>
              <a:t>pokeball</a:t>
            </a:r>
            <a:r>
              <a:rPr lang="en-US" dirty="0"/>
              <a:t> and berry icons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84C6C-51A3-49B1-B34F-F1DAA8D951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77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Gym Selection is a new feature, therefore no pre-fix data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Gym selection had higher error and time-to-complete, revisions planned for </a:t>
            </a:r>
            <a:r>
              <a:rPr lang="en-US"/>
              <a:t>future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84C6C-51A3-49B1-B34F-F1DAA8D951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6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5.m4a"/><Relationship Id="rId7" Type="http://schemas.openxmlformats.org/officeDocument/2006/relationships/image" Target="../media/image6.jp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5.jp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7.m4a"/><Relationship Id="rId7" Type="http://schemas.openxmlformats.org/officeDocument/2006/relationships/image" Target="../media/image8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7.jp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8.m4a"/><Relationship Id="rId7" Type="http://schemas.openxmlformats.org/officeDocument/2006/relationships/image" Target="../media/image9.png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chart" Target="../charts/chart1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Improving </a:t>
            </a:r>
            <a:r>
              <a:rPr lang="en-US" dirty="0" err="1"/>
              <a:t>Pokemon</a:t>
            </a:r>
            <a:r>
              <a:rPr lang="en-US" dirty="0"/>
              <a:t> Go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Ryan Devlin</a:t>
            </a: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7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7"/>
    </mc:Choice>
    <mc:Fallback>
      <p:transition spd="slow" advTm="5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81342" y="0"/>
            <a:ext cx="11268536" cy="6338552"/>
          </a:xfrm>
        </p:spPr>
      </p:pic>
      <p:sp>
        <p:nvSpPr>
          <p:cNvPr id="6" name="TextBox 5"/>
          <p:cNvSpPr txBox="1"/>
          <p:nvPr/>
        </p:nvSpPr>
        <p:spPr>
          <a:xfrm>
            <a:off x="581342" y="5553722"/>
            <a:ext cx="13998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http://cooldownpodcast.com/wp-content/uploads/2016/07/Pokemon-GO-Logo-Wallpaper.jpg</a:t>
            </a: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22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88"/>
    </mc:Choice>
    <mc:Fallback>
      <p:transition spd="slow" advTm="39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Problem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07172" y="2171936"/>
            <a:ext cx="6047703" cy="377623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875" y="2207752"/>
            <a:ext cx="5557852" cy="36126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7280" y="5961489"/>
            <a:ext cx="3716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http://static2.businessinsider.com/image/57c04d1009d2937a048b49fd-844/pokemongo_monthlyactiveusers.png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9280" y="5921416"/>
            <a:ext cx="3716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http://gonintendo.com/system/file_uploads/uploads/000/019/386/original/pokemon-go-daily-revenue.png</a:t>
            </a:r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11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63"/>
    </mc:Choice>
    <mc:Fallback>
      <p:transition spd="slow" advTm="52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Market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7739" y="1893442"/>
            <a:ext cx="1717482" cy="4023360"/>
          </a:xfrm>
        </p:spPr>
        <p:txBody>
          <a:bodyPr/>
          <a:lstStyle/>
          <a:p>
            <a:r>
              <a:rPr lang="en-US" dirty="0"/>
              <a:t>Not intuitive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efficient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TRACKER!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9636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561"/>
    </mc:Choice>
    <mc:Fallback>
      <p:transition spd="slow" advTm="72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651242" y="153903"/>
            <a:ext cx="7826284" cy="596347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208" y="286603"/>
            <a:ext cx="10714472" cy="60268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2932" y="6096000"/>
            <a:ext cx="6942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https://www.imore.com/sites/imore.com/files/styles/larger/public/field/image/2017/01/pokemon-go-nearby-sightings-both.jpg?itok=LNGLEGIf</a:t>
            </a: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9050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875"/>
    </mc:Choice>
    <mc:Fallback>
      <p:transition spd="slow" advTm="107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Fix?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Enhanced Audible and Haptic Feedback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Fix </a:t>
            </a:r>
            <a:r>
              <a:rPr lang="en-US" dirty="0" err="1"/>
              <a:t>Pokemon</a:t>
            </a:r>
            <a:r>
              <a:rPr lang="en-US" dirty="0"/>
              <a:t> Encounter Screen with Regards to </a:t>
            </a:r>
            <a:r>
              <a:rPr lang="en-US" dirty="0" err="1"/>
              <a:t>Pokeballs</a:t>
            </a:r>
            <a:r>
              <a:rPr lang="en-US" dirty="0"/>
              <a:t> and Berries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Increase Intuitiveness with Healing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Add Default Gym Team Selection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Increase Effectiveness of the Tracking Feature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1224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512"/>
    </mc:Choice>
    <mc:Fallback>
      <p:transition spd="slow" advTm="305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097280" y="748983"/>
            <a:ext cx="10448014" cy="554615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31521" y="5371808"/>
            <a:ext cx="1735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https://3.bp.blogspot.com/-dFGToPKPxEE/V4BF_NJP6LI/AAAAAAAAACA/9AAxk-LE6GQ1U07M2993sl2lI4HTrHgkwCLcB/s1600/Screenshot_20160708-163426.png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6152" y="5510307"/>
            <a:ext cx="1820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http://listforus.net/wp-content/uploads/2017/02/Pokemon-Go-Generation-2-Highest-CP-List.jpg</a:t>
            </a:r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8050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616"/>
    </mc:Choice>
    <mc:Fallback>
      <p:transition spd="slow" advTm="88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Usability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484536" cy="4023360"/>
          </a:xfrm>
        </p:spPr>
        <p:txBody>
          <a:bodyPr/>
          <a:lstStyle/>
          <a:p>
            <a:r>
              <a:rPr lang="en-US" dirty="0"/>
              <a:t>Pre-development – Cognitive Walkthrough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Post-development – Empirical testing. </a:t>
            </a:r>
          </a:p>
          <a:p>
            <a:pPr lvl="1"/>
            <a:r>
              <a:rPr lang="en-US" dirty="0"/>
              <a:t>In lab</a:t>
            </a:r>
          </a:p>
          <a:p>
            <a:pPr lvl="1"/>
            <a:r>
              <a:rPr lang="en-US" dirty="0"/>
              <a:t>Real-World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B0E9161-FA03-4893-91DE-1261A9E777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4722242"/>
              </p:ext>
            </p:extLst>
          </p:nvPr>
        </p:nvGraphicFramePr>
        <p:xfrm>
          <a:off x="2816484" y="4087054"/>
          <a:ext cx="4641015" cy="2145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6545" y="3362926"/>
            <a:ext cx="3801942" cy="2869949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265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500"/>
    </mc:Choice>
    <mc:Fallback>
      <p:transition spd="slow" advTm="17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Graphic spid="4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9|21.4|1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|62.7|13.7|79.6|5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44.6|51.9"/>
</p:tagLst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162</TotalTime>
  <Words>260</Words>
  <Application>Microsoft Office PowerPoint</Application>
  <PresentationFormat>Widescreen</PresentationFormat>
  <Paragraphs>50</Paragraphs>
  <Slides>8</Slides>
  <Notes>5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Calibri Light</vt:lpstr>
      <vt:lpstr>Retrospect</vt:lpstr>
      <vt:lpstr>Improving Pokemon Go</vt:lpstr>
      <vt:lpstr>PowerPoint Presentation</vt:lpstr>
      <vt:lpstr>The Problem</vt:lpstr>
      <vt:lpstr>Market Research</vt:lpstr>
      <vt:lpstr>PowerPoint Presentation</vt:lpstr>
      <vt:lpstr>How To Fix?</vt:lpstr>
      <vt:lpstr>PowerPoint Presentation</vt:lpstr>
      <vt:lpstr>Usability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Pokemon Go</dc:title>
  <dc:creator>SaiGoN</dc:creator>
  <cp:lastModifiedBy>SaiGoN</cp:lastModifiedBy>
  <cp:revision>9</cp:revision>
  <dcterms:created xsi:type="dcterms:W3CDTF">2017-04-13T09:20:45Z</dcterms:created>
  <dcterms:modified xsi:type="dcterms:W3CDTF">2017-04-13T12:03:09Z</dcterms:modified>
</cp:coreProperties>
</file>